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  <a:srgbClr val="00477E"/>
    <a:srgbClr val="E46529"/>
    <a:srgbClr val="910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96357" autoAdjust="0"/>
  </p:normalViewPr>
  <p:slideViewPr>
    <p:cSldViewPr snapToGrid="0">
      <p:cViewPr varScale="1">
        <p:scale>
          <a:sx n="75" d="100"/>
          <a:sy n="75" d="100"/>
        </p:scale>
        <p:origin x="349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8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75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5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4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2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8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1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9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90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11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2F14-1D9E-44E8-A663-3E4204B7DD7C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2105-72FF-4D7E-A3C7-34B00F9095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44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1">
            <a:extLst>
              <a:ext uri="{FF2B5EF4-FFF2-40B4-BE49-F238E27FC236}">
                <a16:creationId xmlns:a16="http://schemas.microsoft.com/office/drawing/2014/main" id="{CBC6800D-0375-43CC-B1A9-1ED63C086D72}"/>
              </a:ext>
            </a:extLst>
          </p:cNvPr>
          <p:cNvSpPr txBox="1">
            <a:spLocks/>
          </p:cNvSpPr>
          <p:nvPr/>
        </p:nvSpPr>
        <p:spPr>
          <a:xfrm>
            <a:off x="351434" y="2390494"/>
            <a:ext cx="6989893" cy="439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algn="just"/>
            <a:r>
              <a:rPr lang="de-DE" sz="1600" b="1" dirty="0">
                <a:latin typeface="HelveticaNeueW01-55Roma"/>
              </a:rPr>
              <a:t>Werkstudent (m/w/d) im Kundenservice</a:t>
            </a:r>
          </a:p>
          <a:p>
            <a:pPr algn="l"/>
            <a:endParaRPr lang="de-DE" sz="500" dirty="0">
              <a:latin typeface="HelveticaNeueW01-55Roma"/>
            </a:endParaRPr>
          </a:p>
          <a:p>
            <a:pPr algn="l"/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 möchtest erste praktische Erfahrungen im Kundenservice sammeln </a:t>
            </a:r>
          </a:p>
          <a:p>
            <a:pPr algn="l"/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 suchst einen spannenden Nebenjob neben dem Studium?</a:t>
            </a:r>
          </a:p>
          <a:p>
            <a:pPr algn="l"/>
            <a:endParaRPr lang="de-DE" sz="10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Dann werde Teil unseres Teams! Bei uns bekommst du die Chance, Einblicke in den direkten Kundenkontakt zu gewinnen, deine kommunikativen Fähigkeiten weiterzuentwickeln und aktiv zum Erfolg unseres Servicebereichs beizutragen.</a:t>
            </a:r>
          </a:p>
          <a:p>
            <a:pPr algn="l"/>
            <a:endParaRPr lang="de-DE" sz="10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Freue dich auf abwechslungsreiche Aufgaben, ein motiviertes Team und ein modernes Arbeitsumfeld, </a:t>
            </a:r>
          </a:p>
          <a:p>
            <a:pPr algn="l"/>
            <a:r>
              <a:rPr lang="de-DE" sz="1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dem deine Ideen willkommen sind.</a:t>
            </a:r>
          </a:p>
          <a:p>
            <a:pPr algn="l"/>
            <a:endParaRPr lang="de-DE" sz="10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 Stelle ist an unserem Hauptstandort in </a:t>
            </a:r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Blieskastel</a:t>
            </a:r>
            <a:r>
              <a:rPr lang="de-DE" sz="1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zu besetzten (20 Stunden pro Woche).</a:t>
            </a:r>
          </a:p>
          <a:p>
            <a:pPr algn="l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Deine Aufgaben im Team:</a:t>
            </a:r>
            <a:endParaRPr lang="de-DE" sz="1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Unterstützung bei der Auftragsabwicklung und Reklamationsbearbeitung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Bearbeitung von Defektretouren und logistischen Reklamationen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Telefonische Kundenbetreuung und Sicherstellung der Erreichbarkeit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Kaufmännische Unterstützung der technischen Reklamationsabteilung und Servicetechniker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Mitarbeit an Prozessoptimierungen, insbesondere durch den Einsatz von KI-Tools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 bringst du idealerweise mit:</a:t>
            </a:r>
            <a:endParaRPr lang="de-DE" sz="1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Laufendes Studium im kaufmännischen oder technischen Bereich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Erste Erfahrung mit SAP, MS Office und idealerweise Microsoft Dynamics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Technisches Verständnis und IT-Affinität von Vorteil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Kommunikationsstärke, Kundenorientierung und eigenständige Arbeitsweise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Flexibilität, Teamgeist und Begeisterung für neue Technologien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Was bieten wir dir?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Max. 20 Stunden pro Woche mit der Möglichkeit die Stunden in den Semesterferien auf Vollzeit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(37,5 Stunden) aufzustocken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Eine Vergütung von 16,70 Euro pro Stunde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Eine vielseitige Tätigkeit mit interessanten Aufgaben in einem motivierten &amp; professionellen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Möglichkeit zu lernen und sich über zahlreiche Schulungsmodule in unserer ausgezeichneten, unternehmenseigenen Universität, der Hi! University, weiterzuentwickeln.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Vielfältige Karrierechancen innerhalb des Unternehmens im Rahmen unseres Programms für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interne Mobilität.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1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Klingt nach dir? Dann bewirb dich jetzt – wir freuen uns auf dich!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B098993-5FCE-3DDA-596D-3F8277BB3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03" y="10184190"/>
            <a:ext cx="5720789" cy="347768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876D507-FA28-F04F-C010-A430BDB27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ACD9764-6779-F6D8-F484-4D9F86856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212" y="1416460"/>
            <a:ext cx="1486029" cy="15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4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278</Words>
  <Application>Microsoft Office PowerPoint</Application>
  <PresentationFormat>Benutzerdefiniert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HelveticaNeueW01-55Roma</vt:lpstr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KRANZ Stefan</dc:creator>
  <cp:lastModifiedBy>STEFFGEN Nadine</cp:lastModifiedBy>
  <cp:revision>55</cp:revision>
  <cp:lastPrinted>2023-07-04T08:49:10Z</cp:lastPrinted>
  <dcterms:created xsi:type="dcterms:W3CDTF">2022-08-10T12:30:32Z</dcterms:created>
  <dcterms:modified xsi:type="dcterms:W3CDTF">2025-03-13T13:12:32Z</dcterms:modified>
</cp:coreProperties>
</file>